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64" r:id="rId2"/>
    <p:sldId id="257" r:id="rId3"/>
    <p:sldId id="258" r:id="rId4"/>
    <p:sldId id="259" r:id="rId5"/>
    <p:sldId id="261" r:id="rId6"/>
    <p:sldId id="262" r:id="rId7"/>
    <p:sldId id="260" r:id="rId8"/>
    <p:sldId id="265" r:id="rId9"/>
    <p:sldId id="267" r:id="rId10"/>
    <p:sldId id="270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4BA1C-21EA-43AC-B197-D759B06AE317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776A3-9B3B-4E76-9B41-406BD1F55B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67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pectrum.ieee.org/computing/networks/cloud-computing-its-always-sunny-in-the-clou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page will</a:t>
            </a:r>
            <a:r>
              <a:rPr lang="en-US" baseline="0" dirty="0" smtClean="0"/>
              <a:t> open up to music and video clips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3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</a:t>
            </a:r>
            <a:r>
              <a:rPr lang="en-US" baseline="0" dirty="0" smtClean="0"/>
              <a:t>t the first cloud 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9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</a:t>
            </a:r>
            <a:r>
              <a:rPr lang="en-US" baseline="0" dirty="0" smtClean="0"/>
              <a:t>t the first cloud 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Upson, S. (2011).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Cloud Computing: It's Always Sunny in the Cloud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Cloud computing puts your desktop wherever you want it. Retrieved at: </a:t>
            </a:r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http://spectrum.ieee.org/computing/networks/cloud-computing-its-always-sunny-in-the-cloud%20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884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Mell</a:t>
            </a:r>
            <a:r>
              <a:rPr lang="en-US" dirty="0" smtClean="0"/>
              <a:t>, P &amp; </a:t>
            </a:r>
            <a:r>
              <a:rPr lang="en-US" dirty="0" err="1" smtClean="0"/>
              <a:t>Grance</a:t>
            </a:r>
            <a:r>
              <a:rPr lang="en-US" dirty="0" smtClean="0"/>
              <a:t>, T. (2011). The NIST definition of cloud</a:t>
            </a:r>
            <a:r>
              <a:rPr lang="en-US" baseline="0" dirty="0" smtClean="0"/>
              <a:t> computing. Retrieved at: http://csrc.nist.gov/publications/nistpubs/800-145/SP800-145.pdf</a:t>
            </a:r>
          </a:p>
          <a:p>
            <a:r>
              <a:rPr lang="en-US" baseline="0" dirty="0" smtClean="0"/>
              <a:t>This information will be tied into the video possibly through a rap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86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may create an interactive slide that has snippets</a:t>
            </a:r>
            <a:r>
              <a:rPr lang="en-US" baseline="0" dirty="0" smtClean="0"/>
              <a:t> of video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72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will be film</a:t>
            </a:r>
            <a:r>
              <a:rPr lang="en-US" baseline="0" dirty="0" smtClean="0"/>
              <a:t> that illustrates students on campus utilizing DE courses with cloud computing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72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25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Behrend</a:t>
            </a:r>
            <a:r>
              <a:rPr lang="en-US" dirty="0" smtClean="0"/>
              <a:t>,</a:t>
            </a:r>
            <a:r>
              <a:rPr lang="en-US" baseline="0" dirty="0" smtClean="0"/>
              <a:t> S. T., </a:t>
            </a:r>
            <a:r>
              <a:rPr lang="en-US" baseline="0" dirty="0" err="1" smtClean="0"/>
              <a:t>Weibe</a:t>
            </a:r>
            <a:r>
              <a:rPr lang="en-US" baseline="0" dirty="0" smtClean="0"/>
              <a:t>, N.E. &amp; London, J. (2010). Cloud computing adoption and usage in community colleges. Behavior &amp; Information Technology. Vol.30 (2). P.231. DOI: 10.1080/0144929X.2010.489118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36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sure how I plan to wrap up but</a:t>
            </a:r>
            <a:r>
              <a:rPr lang="en-US" baseline="0" dirty="0" smtClean="0"/>
              <a:t> probably will have interviews or pieces of video representing corporations that have implemented </a:t>
            </a:r>
            <a:r>
              <a:rPr lang="en-US" baseline="0" smtClean="0"/>
              <a:t>cloud computing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07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</a:t>
            </a:r>
            <a:r>
              <a:rPr lang="en-US" baseline="0" dirty="0" smtClean="0"/>
              <a:t>t the first cloud 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9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5A0DE6-A743-4442-893C-DF258282EDA1}" type="datetimeFigureOut">
              <a:rPr lang="en-US" smtClean="0"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91289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838200"/>
            <a:ext cx="4724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Cloud Computing: 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A Public and Private place to Access Unlimited Possibilities</a:t>
            </a:r>
          </a:p>
          <a:p>
            <a:endParaRPr lang="en-US" sz="48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Sleep Aw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6869" y="297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5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7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914400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Commercialization of the Cloud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93432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9144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Video will transition to this slide.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93432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muna\AppData\Local\Microsoft\Windows\Temporary Internet Files\Content.IE5\OU2HWTOH\MP900400818[1]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Rise of Cloud Computing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6529" y="914400"/>
            <a:ext cx="57912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In 1965, Executive from Western Union articulated the </a:t>
            </a:r>
            <a:r>
              <a:rPr lang="en-US" sz="2000" b="1" dirty="0">
                <a:solidFill>
                  <a:schemeClr val="bg1"/>
                </a:solidFill>
              </a:rPr>
              <a:t>company's ambitious plan to create "a nationwide information utility, which will enable subscribers to obtain, economically, efficiently, immediately, the required information flow to facilitate the conduct of business and other affairs</a:t>
            </a:r>
            <a:r>
              <a:rPr lang="en-US" sz="2000" b="1" dirty="0" smtClean="0">
                <a:solidFill>
                  <a:schemeClr val="bg1"/>
                </a:solidFill>
              </a:rPr>
              <a:t>.“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In the Mid 1990’s Stanford graduate Stephen Herrod and other classmates wanted to address a major problem that plagued the IT industry: most servers operating at a </a:t>
            </a:r>
            <a:r>
              <a:rPr lang="en-US" sz="2000" b="1" dirty="0">
                <a:solidFill>
                  <a:schemeClr val="bg1"/>
                </a:solidFill>
              </a:rPr>
              <a:t>tenth of their </a:t>
            </a:r>
            <a:r>
              <a:rPr lang="en-US" sz="2000" b="1" dirty="0" smtClean="0">
                <a:solidFill>
                  <a:schemeClr val="bg1"/>
                </a:solidFill>
              </a:rPr>
              <a:t>capacity.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Amazon EC2: Jeff Bezos  was the lead thinker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Google App Engine:  Page and Brin were the lead thinkers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Microsoft: Azure Bill Gates was the lead thinker</a:t>
            </a:r>
            <a:endParaRPr lang="en-US" sz="2000" b="1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11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muna\AppData\Local\Microsoft\Windows\Temporary Internet Files\Content.IE5\OU2HWTOH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609600"/>
            <a:ext cx="7696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What is Cloud Computing?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Cloud computing is a model for enabling ubiquitous, convenient, on-demand network access to a shared pool of configurable computing resources (e.g., networks, servers, storage, applications, and services) that can be rapidly provisioned and released with minimal management effort or service provider interaction. 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Originally, cloud computing was intended to serve audiences such as: governments, corporations, educational organizations, Healthcare Industry and many other companies are utilizing cloud computing services.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  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0" name="Picture 4" descr="C:\Users\cmuna\AppData\Local\Microsoft\Windows\Temporary Internet Files\Content.IE5\OU2HWTOH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33" y="1676400"/>
            <a:ext cx="759142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3059" y="381000"/>
            <a:ext cx="739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How can the Cloud benefit your College? Software as a service (SaaS)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5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520728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Benefits of the Cloud for Students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828800"/>
            <a:ext cx="457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Software applications and other online resources are available for use by multiple users via the Internet.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Students hardware requirements are lower.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Reduces cost to access education for students.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Ensures students are able to access and run course software regardless of their location or computer processing power.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Provides access to education for students in remote and rural areas.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Offers students flexibility by enrolling in online learning programs.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123" name="Picture 3" descr="C:\Users\cmuna\AppData\Local\Microsoft\Windows\Temporary Internet Files\Content.IE5\OU2HWTOH\MC90044040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3733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76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muna\AppData\Local\Microsoft\Windows\Temporary Internet Files\Content.IE5\OU2HWTOH\MC90044040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48298"/>
            <a:ext cx="3733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16468"/>
            <a:ext cx="75438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Benefits for your Community College</a:t>
            </a:r>
          </a:p>
          <a:p>
            <a:endParaRPr lang="en-US" sz="2400" b="1" dirty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Expand online academic program offerings.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Enhanced usefulness of existing technology.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Older computers can remain useful for longer periods of time.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Installing software or repairing errors can be done centrally at the server level by college Information Technology department.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Reduction in college Information Technology budgets.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This distributed management system will assist support staff with efficiencies which will reduce workload.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By offering more online courses more classroom space will be available.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9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muna\AppData\Local\Microsoft\Windows\Temporary Internet Files\Content.IE5\OU2HWTOH\MC900432588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905000"/>
            <a:ext cx="5714886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363974"/>
            <a:ext cx="7239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Challenges with Cloud Computing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Security and Privacy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Interoperability and Reliability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Data Governance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Loss of Informational Technology control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Jurisdictional complexities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Unforeseen server maintenance and outages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Lack of training and support for instructors, administrators and Information Technology professionals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4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eep Aw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6869" y="297408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" y="907008"/>
            <a:ext cx="670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This page will have interactive clips of various industries that have implemented computing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28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7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914400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Commercialization of the Cloud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4573456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175</TotalTime>
  <Words>660</Words>
  <Application>Microsoft Office PowerPoint</Application>
  <PresentationFormat>On-screen Show (4:3)</PresentationFormat>
  <Paragraphs>74</Paragraphs>
  <Slides>11</Slides>
  <Notes>11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Thatch</vt:lpstr>
      <vt:lpstr>PowerPoint Presentation</vt:lpstr>
      <vt:lpstr>The Rise of Cloud Computing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Cloud Computing</dc:title>
  <dc:creator>Windows User</dc:creator>
  <cp:lastModifiedBy>Windows User</cp:lastModifiedBy>
  <cp:revision>31</cp:revision>
  <dcterms:created xsi:type="dcterms:W3CDTF">2011-12-29T18:18:00Z</dcterms:created>
  <dcterms:modified xsi:type="dcterms:W3CDTF">2012-01-08T17:33:30Z</dcterms:modified>
</cp:coreProperties>
</file>